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8E41-8F39-4077-B070-7703D7AEB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43A1E-B9FC-4686-85FC-4BB24CDD8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FF651-B0C4-46B4-A9F6-FD4DDA34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1BE40-667E-41E2-AD63-9B769F8F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E6110-6DB8-4771-871B-40894F07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1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EC63-F9CC-4776-BD89-E11049EC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CF1C3-7122-4397-A787-85ECB36D0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E05D3-992A-4A17-8332-63B82013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FAEA5-5255-45F9-A05E-8A82B2B1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C01B-8802-4FA9-8B73-BBDD3212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1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D9FEB-1FAF-4AD0-B688-B0C5A0196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8ACA4-83B9-4880-BFBE-A4B183FFC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9B076-AD0E-43DF-9DC7-55660F2B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5552-07D1-4A7A-874D-7BD37A9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3AC8-E1A0-423B-888E-8F867821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8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3C94-348E-4E78-9885-A2EDB0CA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36147-459B-439E-A376-0DC2B1589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259EA-EDCD-4AFE-B5FA-BEFD7853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10A70-C713-4642-AEEF-2EA881A0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CF6A8-3F92-4699-9BEF-4B8FC8C3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EC79-60AF-49ED-877F-5F9DD8F3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B14CD-992B-46A9-9912-12BCCEF0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21494-5761-4D36-A718-E2357914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5F25C-F3B6-44E9-B90C-AF104652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F8810-4212-4FC6-AC4D-7E0E99DA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7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11EF-D24A-493F-B672-8B00D401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C560C-4260-419F-9414-6792F4EBC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C4F8E-E09B-4ABD-8B0E-4E601FA8D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1443F-4E4C-49C8-8B1D-0948CDD3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A32E5-7AAA-4B37-945D-86DAC4AD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2772F-69F8-4A5C-84D6-1F0AC931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5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371E-3333-4340-BAF6-8CF2FB73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D312-3CA1-4461-AC1E-0E8348C65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A53AB-1509-4AC9-AF32-1332A5AF2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ABF26-9C49-42C8-8B05-07C24E056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7388E-CC3A-4EF5-B6FC-E796710F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5BEA5-ABE0-444E-A2D2-D997001D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CFC2B-0164-4967-BDAB-36183640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5B74B-1F34-4E62-BC4A-1C132BC5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2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0BB0-C539-4FD8-87C6-C61C4CFD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FC8A8-4D26-4F52-9AF0-CBEC01F4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7BAB8-98D2-4D01-84DC-51F3E882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E9DF7-055A-45AA-AD1F-72CD7464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3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533E5-CF96-431D-BBC3-B84522B9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311FC-5062-4638-921F-2EC927C3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FAEA8-7366-4FC0-84EA-D71B283A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34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9E76-9213-4ADC-B4E9-C9289BEE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1176C-AF72-4D31-9F62-CB06AFCF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C61D2-C37C-4D28-86AF-30CF9BD53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71BB0-3DE0-4FD6-9CC4-BC3F6AEC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B611F-5748-4E48-801D-D2F59A35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96AFE-4D8C-4371-A970-CAD90ED6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4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2089-D96D-4530-8828-6F262E29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FB99E-11CD-44A5-BB93-0212008F6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3F582-1B06-4AB4-8B6A-F36D1D379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C342C-6721-4453-A03B-668F12FC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AD832-E588-49EC-8325-63412E10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D1848-543B-42F7-AB97-F55A9FE6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8C916-22F6-4EB3-84AE-572095CD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61266-B98E-4353-936B-A25AA8B60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29FAB-E997-4598-B5D0-4153BEB0C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61B8-8C4D-4A32-9F4B-C466D71057FB}" type="datetimeFigureOut">
              <a:rPr lang="en-GB" smtClean="0"/>
              <a:t>27/03/2021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45F7B-470A-447B-9EE0-CF2CA60DB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77168-9C6F-454E-B598-4F469220F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27F5-8613-457A-8E24-AFF6BBCAA2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9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2D6B9B-F47C-4D61-BA03-C3770F92D262}"/>
              </a:ext>
            </a:extLst>
          </p:cNvPr>
          <p:cNvSpPr/>
          <p:nvPr/>
        </p:nvSpPr>
        <p:spPr>
          <a:xfrm>
            <a:off x="410817" y="609600"/>
            <a:ext cx="11382622" cy="728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Congratulations to </a:t>
            </a:r>
            <a:r>
              <a:rPr lang="en-GB" dirty="0" err="1"/>
              <a:t>Indiya</a:t>
            </a:r>
            <a:r>
              <a:rPr lang="en-GB" dirty="0"/>
              <a:t> </a:t>
            </a:r>
            <a:r>
              <a:rPr lang="en-GB" dirty="0" err="1"/>
              <a:t>Hancox</a:t>
            </a:r>
            <a:r>
              <a:rPr lang="en-GB"/>
              <a:t> who </a:t>
            </a:r>
            <a:r>
              <a:rPr lang="en-GB" dirty="0"/>
              <a:t>has been busy baking during lockdown. Rumour has it she’s taking orders!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7A665-57B6-4B04-A916-D95C4A4B3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3" t="36329" r="6612" b="26764"/>
          <a:stretch/>
        </p:blipFill>
        <p:spPr>
          <a:xfrm>
            <a:off x="259219" y="1625479"/>
            <a:ext cx="3273287" cy="2531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DAA70-9C3E-475F-B76A-BFA26BE60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921"/>
          <a:stretch/>
        </p:blipFill>
        <p:spPr>
          <a:xfrm rot="5400000">
            <a:off x="6645493" y="1583687"/>
            <a:ext cx="2356419" cy="23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A516D-EA56-4D04-AE67-06E826ED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29559" y="1823923"/>
            <a:ext cx="3057143" cy="2304762"/>
          </a:xfrm>
          <a:prstGeom prst="rect">
            <a:avLst/>
          </a:prstGeom>
        </p:spPr>
      </p:pic>
      <p:pic>
        <p:nvPicPr>
          <p:cNvPr id="10" name="Picture 2" descr="f2417f70-1267-4bc5-8b85-a080b73bcc38@eurprd08">
            <a:extLst>
              <a:ext uri="{FF2B5EF4-FFF2-40B4-BE49-F238E27FC236}">
                <a16:creationId xmlns:a16="http://schemas.microsoft.com/office/drawing/2014/main" id="{E9168698-19AB-4D2A-80BF-DBDB5EE1F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27829" r="14925" b="34965"/>
          <a:stretch/>
        </p:blipFill>
        <p:spPr bwMode="auto">
          <a:xfrm>
            <a:off x="87740" y="4869952"/>
            <a:ext cx="2085475" cy="181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377e3058-87a5-4b53-8645-1f8ebd640ed1@eurprd08">
            <a:extLst>
              <a:ext uri="{FF2B5EF4-FFF2-40B4-BE49-F238E27FC236}">
                <a16:creationId xmlns:a16="http://schemas.microsoft.com/office/drawing/2014/main" id="{E42668DE-BE39-48F8-9B3A-BA0EFF371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/>
          <a:stretch/>
        </p:blipFill>
        <p:spPr bwMode="auto">
          <a:xfrm rot="5400000">
            <a:off x="3843075" y="1551704"/>
            <a:ext cx="2144799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cf6b64a-c546-449d-a153-ef32f2b43011@eurprd08">
            <a:extLst>
              <a:ext uri="{FF2B5EF4-FFF2-40B4-BE49-F238E27FC236}">
                <a16:creationId xmlns:a16="http://schemas.microsoft.com/office/drawing/2014/main" id="{62F58038-34E3-4EB5-A636-ABE6D8320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27859" r="3188" b="30410"/>
          <a:stretch/>
        </p:blipFill>
        <p:spPr bwMode="auto">
          <a:xfrm>
            <a:off x="9724823" y="4813805"/>
            <a:ext cx="2085689" cy="17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b758c78b-1df5-44ed-918d-f89addf5946a@eurprd08">
            <a:extLst>
              <a:ext uri="{FF2B5EF4-FFF2-40B4-BE49-F238E27FC236}">
                <a16:creationId xmlns:a16="http://schemas.microsoft.com/office/drawing/2014/main" id="{1E5C460B-0E73-4485-B1B3-33A470CC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8833" y="4153961"/>
            <a:ext cx="2101169" cy="280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8D68BE-6963-4A89-BF52-B4AFC0ABE5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6758" y="4420048"/>
            <a:ext cx="3057143" cy="2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9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0F483EF57FD44BA3CA1FB7A8009207" ma:contentTypeVersion="13" ma:contentTypeDescription="Create a new document." ma:contentTypeScope="" ma:versionID="09658e0c151d2c55e40a4093503f4a53">
  <xsd:schema xmlns:xsd="http://www.w3.org/2001/XMLSchema" xmlns:xs="http://www.w3.org/2001/XMLSchema" xmlns:p="http://schemas.microsoft.com/office/2006/metadata/properties" xmlns:ns3="ec734a0e-030d-4ef7-b5a4-d49da0af68ad" xmlns:ns4="e02a7645-2e9a-48a6-80fa-58de1ae99567" targetNamespace="http://schemas.microsoft.com/office/2006/metadata/properties" ma:root="true" ma:fieldsID="02f792a14bfcc84986c62439acdad4d1" ns3:_="" ns4:_="">
    <xsd:import namespace="ec734a0e-030d-4ef7-b5a4-d49da0af68ad"/>
    <xsd:import namespace="e02a7645-2e9a-48a6-80fa-58de1ae9956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34a0e-030d-4ef7-b5a4-d49da0af68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a7645-2e9a-48a6-80fa-58de1ae99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888AD5-7B17-4E86-80C0-F25C85851D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34a0e-030d-4ef7-b5a4-d49da0af68ad"/>
    <ds:schemaRef ds:uri="e02a7645-2e9a-48a6-80fa-58de1ae995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97B95A-A17E-4CA6-8646-C670106618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1306C-7546-4A00-AAB5-15950F2D7DB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e02a7645-2e9a-48a6-80fa-58de1ae99567"/>
    <ds:schemaRef ds:uri="ec734a0e-030d-4ef7-b5a4-d49da0af68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19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Derwent, SS (Staff, Parks House)</dc:creator>
  <cp:lastModifiedBy>Waters, NJ (Staff)</cp:lastModifiedBy>
  <cp:revision>18</cp:revision>
  <dcterms:created xsi:type="dcterms:W3CDTF">2021-02-02T09:25:47Z</dcterms:created>
  <dcterms:modified xsi:type="dcterms:W3CDTF">2021-03-27T06:56:54Z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0x010100AB0F483EF57FD44BA3CA1FB7A8009207</vt:lpwstr>
  </property>
</Properties>
</file>