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15" y="1588134"/>
            <a:ext cx="7358063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7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38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71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99217"/>
            <a:ext cx="7772400" cy="52038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10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Dark">
    <p:bg>
      <p:bgPr>
        <a:solidFill>
          <a:srgbClr val="0A0D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4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ight">
    <p:bg>
      <p:bgPr>
        <a:solidFill>
          <a:srgbClr val="9A9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5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40200"/>
          </a:xfrm>
        </p:spPr>
        <p:txBody>
          <a:bodyPr>
            <a:normAutofit/>
          </a:bodyPr>
          <a:lstStyle>
            <a:lvl1pPr>
              <a:defRPr sz="2800">
                <a:latin typeface="Neutraface Text Book" pitchFamily="50" charset="0"/>
              </a:defRPr>
            </a:lvl1pPr>
            <a:lvl2pPr>
              <a:defRPr sz="2400">
                <a:latin typeface="Neutraface Text Book" pitchFamily="50" charset="0"/>
              </a:defRPr>
            </a:lvl2pPr>
            <a:lvl3pPr>
              <a:defRPr sz="2000">
                <a:latin typeface="Neutraface Text Book" pitchFamily="50" charset="0"/>
              </a:defRPr>
            </a:lvl3pPr>
            <a:lvl4pPr>
              <a:defRPr sz="1800">
                <a:latin typeface="Neutraface Text Book" pitchFamily="50" charset="0"/>
              </a:defRPr>
            </a:lvl4pPr>
            <a:lvl5pPr>
              <a:defRPr sz="1800">
                <a:latin typeface="Neutraface Text Boo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101600"/>
            <a:ext cx="8229600" cy="965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55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22192" cy="4058920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6320" y="1600201"/>
            <a:ext cx="3816000" cy="4058921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7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Neutraface Text Bold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6000" cy="3555365"/>
          </a:xfrm>
        </p:spPr>
        <p:txBody>
          <a:bodyPr>
            <a:normAutofit/>
          </a:bodyPr>
          <a:lstStyle>
            <a:lvl1pPr>
              <a:defRPr sz="2000">
                <a:latin typeface="Neutraface Text Book" pitchFamily="50" charset="0"/>
              </a:defRPr>
            </a:lvl1pPr>
            <a:lvl2pPr>
              <a:defRPr sz="1800">
                <a:latin typeface="Neutraface Text Book" pitchFamily="50" charset="0"/>
              </a:defRPr>
            </a:lvl2pPr>
            <a:lvl3pPr>
              <a:defRPr sz="1600">
                <a:latin typeface="Neutraface Text Book" pitchFamily="50" charset="0"/>
              </a:defRPr>
            </a:lvl3pPr>
            <a:lvl4pPr>
              <a:defRPr sz="1400">
                <a:latin typeface="Neutraface Text Book" pitchFamily="50" charset="0"/>
              </a:defRPr>
            </a:lvl4pPr>
            <a:lvl5pPr>
              <a:defRPr sz="1400">
                <a:latin typeface="Neutraface Text Book" pitchFamily="50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08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tx1"/>
                </a:solidFill>
                <a:latin typeface="Neutraface Text Bold" pitchFamily="50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0800" y="2174875"/>
            <a:ext cx="3816000" cy="355536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GB" sz="1800" kern="1200" dirty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5" name="Oval 4"/>
          <p:cNvSpPr/>
          <p:nvPr userDrawn="1"/>
        </p:nvSpPr>
        <p:spPr>
          <a:xfrm>
            <a:off x="2713757" y="1729274"/>
            <a:ext cx="3716485" cy="3716485"/>
          </a:xfrm>
          <a:prstGeom prst="ellipse">
            <a:avLst/>
          </a:prstGeom>
          <a:solidFill>
            <a:srgbClr val="DF53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40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0560" y="2297196"/>
            <a:ext cx="2702560" cy="258064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4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639445" y="1870074"/>
            <a:ext cx="2936875" cy="2285366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1" hasCustomPrompt="1"/>
          </p:nvPr>
        </p:nvSpPr>
        <p:spPr>
          <a:xfrm>
            <a:off x="4205605" y="2439034"/>
            <a:ext cx="4267835" cy="285432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5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4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59B7DBF-9622-BF42-A19D-F39BAE4BCA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4FA88D9-402F-EB4F-825A-169025940C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967308"/>
            <a:ext cx="9144000" cy="890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457200"/>
            <a:r>
              <a:rPr lang="en-US" sz="2400" dirty="0" smtClean="0">
                <a:solidFill>
                  <a:srgbClr val="DF5344"/>
                </a:solidFill>
                <a:latin typeface="Pacifico"/>
                <a:cs typeface="Pacifico"/>
              </a:rPr>
              <a:t>Life. Changing. Learning.</a:t>
            </a:r>
            <a:endParaRPr lang="en-US" sz="2400" dirty="0">
              <a:solidFill>
                <a:srgbClr val="DF5344"/>
              </a:solidFill>
              <a:latin typeface="Pacifico"/>
              <a:cs typeface="Pacifico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20318" y="5967308"/>
            <a:ext cx="9164318" cy="0"/>
          </a:xfrm>
          <a:prstGeom prst="line">
            <a:avLst/>
          </a:prstGeom>
          <a:ln w="28575" cmpd="sng">
            <a:solidFill>
              <a:srgbClr val="2679A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96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0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Neutraface Text Bold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QuRiQs3jPl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8" y="1916832"/>
            <a:ext cx="4195332" cy="31464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27984" y="1268761"/>
            <a:ext cx="4608512" cy="460851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What are the 10 most important rights a young person has today?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9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right?</a:t>
            </a:r>
            <a:endParaRPr lang="en-GB" dirty="0"/>
          </a:p>
        </p:txBody>
      </p:sp>
      <p:pic>
        <p:nvPicPr>
          <p:cNvPr id="3" name="QuRiQs3jPl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9532" y="1196752"/>
            <a:ext cx="8424936" cy="47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8C71059B374C83C08686A3AF5AB9" ma:contentTypeVersion="0" ma:contentTypeDescription="Create a new document." ma:contentTypeScope="" ma:versionID="d605683557659b10ea8dd260d6cde3a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E1A926-0322-46C7-8CBF-9D9BAEBDF243}"/>
</file>

<file path=customXml/itemProps2.xml><?xml version="1.0" encoding="utf-8"?>
<ds:datastoreItem xmlns:ds="http://schemas.openxmlformats.org/officeDocument/2006/customXml" ds:itemID="{5E5A6701-A7AF-4540-8AED-7FB1921D1482}"/>
</file>

<file path=customXml/itemProps3.xml><?xml version="1.0" encoding="utf-8"?>
<ds:datastoreItem xmlns:ds="http://schemas.openxmlformats.org/officeDocument/2006/customXml" ds:itemID="{EB8C3D40-36C9-48F8-9F15-03A36ECE61E4}"/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20</Words>
  <Application>Microsoft Office PowerPoint</Application>
  <PresentationFormat>On-screen Show (4:3)</PresentationFormat>
  <Paragraphs>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Neutraface Text Bold</vt:lpstr>
      <vt:lpstr>Neutraface Text Book</vt:lpstr>
      <vt:lpstr>Pacifico</vt:lpstr>
      <vt:lpstr>1_Office Theme</vt:lpstr>
      <vt:lpstr>1. What are the 10 most important rights a young person has today?</vt:lpstr>
      <vt:lpstr>What is a right?</vt:lpstr>
      <vt:lpstr>PowerPoint Presentation</vt:lpstr>
    </vt:vector>
  </TitlesOfParts>
  <Company>Droitwich Spa High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Form Assembly</dc:title>
  <dc:creator>Delaney, C</dc:creator>
  <cp:lastModifiedBy>Charlie Tubb</cp:lastModifiedBy>
  <cp:revision>36</cp:revision>
  <dcterms:created xsi:type="dcterms:W3CDTF">2015-08-19T12:32:25Z</dcterms:created>
  <dcterms:modified xsi:type="dcterms:W3CDTF">2015-09-21T05:24:01Z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0x01010010A08C71059B374C83C08686A3AF5AB9</vt:lpwstr>
  </property>
</Properties>
</file>