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5.xml" ContentType="application/vnd.openxmlformats-officedocument.presentationml.slide+xml"/>
  <Override PartName="/ppt/slideMasters/slideMaster1.xml" ContentType="application/vnd.openxmlformats-officedocument.presentationml.slideMaster+xml"/>
  <Override PartName="/ppt/notesSlides/notesSlide1.xml" ContentType="application/vnd.openxmlformats-officedocument.presentationml.notesSlide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customXml" Target="../customXml/item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customXml" Target="../customXml/item2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customXml" Target="../customXml/item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21AC99-ED78-4FD0-A4B4-1FCC99DE828D}" type="datetimeFigureOut">
              <a:rPr lang="en-GB" smtClean="0"/>
              <a:t>07/07/2014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C59D15-CB0B-462E-937B-7B25A023EA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13963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Use</a:t>
            </a:r>
            <a:r>
              <a:rPr lang="en-GB" baseline="0" dirty="0" smtClean="0"/>
              <a:t> the plate to devise a healthy meal plan for 24hrs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C59D15-CB0B-462E-937B-7B25A023EA11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29083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AE5887-CF18-4402-BE07-8F28A5FB48A4}" type="datetimeFigureOut">
              <a:rPr lang="en-GB" smtClean="0"/>
              <a:t>07/07/2014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2291A-0AE9-41FF-B16C-2C2C1525BA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50340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AE5887-CF18-4402-BE07-8F28A5FB48A4}" type="datetimeFigureOut">
              <a:rPr lang="en-GB" smtClean="0"/>
              <a:t>07/07/2014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2291A-0AE9-41FF-B16C-2C2C1525BA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80676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AE5887-CF18-4402-BE07-8F28A5FB48A4}" type="datetimeFigureOut">
              <a:rPr lang="en-GB" smtClean="0"/>
              <a:t>07/07/2014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2291A-0AE9-41FF-B16C-2C2C1525BA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84759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AE5887-CF18-4402-BE07-8F28A5FB48A4}" type="datetimeFigureOut">
              <a:rPr lang="en-GB" smtClean="0"/>
              <a:t>07/07/2014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2291A-0AE9-41FF-B16C-2C2C1525BA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39056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AE5887-CF18-4402-BE07-8F28A5FB48A4}" type="datetimeFigureOut">
              <a:rPr lang="en-GB" smtClean="0"/>
              <a:t>07/07/2014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2291A-0AE9-41FF-B16C-2C2C1525BA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814191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AE5887-CF18-4402-BE07-8F28A5FB48A4}" type="datetimeFigureOut">
              <a:rPr lang="en-GB" smtClean="0"/>
              <a:t>07/07/2014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2291A-0AE9-41FF-B16C-2C2C1525BA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042718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AE5887-CF18-4402-BE07-8F28A5FB48A4}" type="datetimeFigureOut">
              <a:rPr lang="en-GB" smtClean="0"/>
              <a:t>07/07/2014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2291A-0AE9-41FF-B16C-2C2C1525BA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451306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AE5887-CF18-4402-BE07-8F28A5FB48A4}" type="datetimeFigureOut">
              <a:rPr lang="en-GB" smtClean="0"/>
              <a:t>07/07/2014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2291A-0AE9-41FF-B16C-2C2C1525BA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54883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AE5887-CF18-4402-BE07-8F28A5FB48A4}" type="datetimeFigureOut">
              <a:rPr lang="en-GB" smtClean="0"/>
              <a:t>07/07/2014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2291A-0AE9-41FF-B16C-2C2C1525BA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241925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AE5887-CF18-4402-BE07-8F28A5FB48A4}" type="datetimeFigureOut">
              <a:rPr lang="en-GB" smtClean="0"/>
              <a:t>07/07/2014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2291A-0AE9-41FF-B16C-2C2C1525BA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00584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AE5887-CF18-4402-BE07-8F28A5FB48A4}" type="datetimeFigureOut">
              <a:rPr lang="en-GB" smtClean="0"/>
              <a:t>07/07/2014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2291A-0AE9-41FF-B16C-2C2C1525BA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15141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AE5887-CF18-4402-BE07-8F28A5FB48A4}" type="datetimeFigureOut">
              <a:rPr lang="en-GB" smtClean="0"/>
              <a:t>07/07/2014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52291A-0AE9-41FF-B16C-2C2C1525BA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53625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youtube.com/watch?v=X7bj_LUIY7Y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Eating well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LO: What does it mean to have a balanced diet?</a:t>
            </a:r>
            <a:endParaRPr lang="en-GB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Outcomes:</a:t>
            </a:r>
          </a:p>
          <a:p>
            <a:r>
              <a:rPr lang="en-US" dirty="0" smtClean="0">
                <a:solidFill>
                  <a:srgbClr val="00B050"/>
                </a:solidFill>
              </a:rPr>
              <a:t>Name </a:t>
            </a:r>
            <a:r>
              <a:rPr lang="en-US" dirty="0">
                <a:solidFill>
                  <a:srgbClr val="00B050"/>
                </a:solidFill>
              </a:rPr>
              <a:t>the 7 components of a healthy diet</a:t>
            </a:r>
            <a:endParaRPr lang="en-GB" dirty="0">
              <a:solidFill>
                <a:srgbClr val="00B050"/>
              </a:solidFill>
            </a:endParaRPr>
          </a:p>
          <a:p>
            <a:r>
              <a:rPr lang="en-US" dirty="0" smtClean="0">
                <a:solidFill>
                  <a:srgbClr val="FFC000"/>
                </a:solidFill>
              </a:rPr>
              <a:t>Describe </a:t>
            </a:r>
            <a:r>
              <a:rPr lang="en-US" dirty="0">
                <a:solidFill>
                  <a:srgbClr val="FFC000"/>
                </a:solidFill>
              </a:rPr>
              <a:t>what makes up a balanced diet &amp; give an example</a:t>
            </a:r>
            <a:endParaRPr lang="en-GB" dirty="0">
              <a:solidFill>
                <a:srgbClr val="FFC000"/>
              </a:solidFill>
            </a:endParaRPr>
          </a:p>
          <a:p>
            <a:r>
              <a:rPr lang="en-US" dirty="0" smtClean="0">
                <a:solidFill>
                  <a:srgbClr val="FF0000"/>
                </a:solidFill>
              </a:rPr>
              <a:t>Offer </a:t>
            </a:r>
            <a:r>
              <a:rPr lang="en-US" dirty="0">
                <a:solidFill>
                  <a:srgbClr val="FF0000"/>
                </a:solidFill>
              </a:rPr>
              <a:t>advice to patients on their dietary needs</a:t>
            </a:r>
            <a:endParaRPr lang="en-GB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54394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Why are they so good?</a:t>
            </a:r>
            <a:endParaRPr lang="en-GB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>
                <a:hlinkClick r:id="rId2"/>
              </a:rPr>
              <a:t>http://www.youtube.com/watch?v=X7bj_LUIY7Y</a:t>
            </a:r>
            <a:r>
              <a:rPr lang="en-GB" dirty="0" smtClean="0"/>
              <a:t> </a:t>
            </a:r>
            <a:endParaRPr lang="en-GB" dirty="0"/>
          </a:p>
          <a:p>
            <a:r>
              <a:rPr lang="en-GB" dirty="0" smtClean="0"/>
              <a:t>Skip to the relevant part of the clip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064558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What are the 7 components of a balanced diet?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Cloud 3"/>
          <p:cNvSpPr/>
          <p:nvPr/>
        </p:nvSpPr>
        <p:spPr>
          <a:xfrm>
            <a:off x="2627784" y="2348880"/>
            <a:ext cx="4464496" cy="3096344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Diet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374546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Copy &amp; complete the table </a:t>
            </a:r>
            <a:endParaRPr lang="en-GB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23345133"/>
              </p:ext>
            </p:extLst>
          </p:nvPr>
        </p:nvGraphicFramePr>
        <p:xfrm>
          <a:off x="457200" y="1600200"/>
          <a:ext cx="8291265" cy="48531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63755"/>
                <a:gridCol w="2763755"/>
                <a:gridCol w="2763755"/>
              </a:tblGrid>
              <a:tr h="606642">
                <a:tc>
                  <a:txBody>
                    <a:bodyPr/>
                    <a:lstStyle/>
                    <a:p>
                      <a:r>
                        <a:rPr lang="en-GB" dirty="0" smtClean="0"/>
                        <a:t>Food component 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What we use it for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Where can we find it?</a:t>
                      </a:r>
                      <a:endParaRPr lang="en-GB" dirty="0"/>
                    </a:p>
                  </a:txBody>
                  <a:tcPr/>
                </a:tc>
              </a:tr>
              <a:tr h="606642">
                <a:tc>
                  <a:txBody>
                    <a:bodyPr/>
                    <a:lstStyle/>
                    <a:p>
                      <a:r>
                        <a:rPr lang="en-GB" dirty="0" smtClean="0"/>
                        <a:t>Protein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606642">
                <a:tc>
                  <a:txBody>
                    <a:bodyPr/>
                    <a:lstStyle/>
                    <a:p>
                      <a:r>
                        <a:rPr lang="en-GB" dirty="0" smtClean="0"/>
                        <a:t>Carbohydrate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606642">
                <a:tc>
                  <a:txBody>
                    <a:bodyPr/>
                    <a:lstStyle/>
                    <a:p>
                      <a:r>
                        <a:rPr lang="en-GB" dirty="0" smtClean="0"/>
                        <a:t>Fat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606642">
                <a:tc>
                  <a:txBody>
                    <a:bodyPr/>
                    <a:lstStyle/>
                    <a:p>
                      <a:r>
                        <a:rPr lang="en-GB" dirty="0" smtClean="0"/>
                        <a:t>Fibre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606642">
                <a:tc>
                  <a:txBody>
                    <a:bodyPr/>
                    <a:lstStyle/>
                    <a:p>
                      <a:r>
                        <a:rPr lang="en-GB" dirty="0" smtClean="0"/>
                        <a:t>Vitamins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606642">
                <a:tc>
                  <a:txBody>
                    <a:bodyPr/>
                    <a:lstStyle/>
                    <a:p>
                      <a:r>
                        <a:rPr lang="en-GB" dirty="0" smtClean="0"/>
                        <a:t>Minerals</a:t>
                      </a:r>
                      <a:r>
                        <a:rPr lang="en-GB" baseline="0" dirty="0" smtClean="0"/>
                        <a:t> 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606642">
                <a:tc>
                  <a:txBody>
                    <a:bodyPr/>
                    <a:lstStyle/>
                    <a:p>
                      <a:r>
                        <a:rPr lang="en-GB" dirty="0" smtClean="0"/>
                        <a:t>Water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798838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www.sussexdietitian.co.uk/wp-content/uploads/2008/08/eatwellplatelarge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88640"/>
            <a:ext cx="8659708" cy="6669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265984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Group task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Use the patient cards to suggest improvements that could be made to their diets and lifestyle. </a:t>
            </a:r>
          </a:p>
          <a:p>
            <a:endParaRPr lang="en-GB" dirty="0"/>
          </a:p>
          <a:p>
            <a:r>
              <a:rPr lang="en-GB" dirty="0" smtClean="0"/>
              <a:t>Get ready to present your findings to the class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52085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Plenary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What did you do well this lesson?</a:t>
            </a:r>
          </a:p>
          <a:p>
            <a:r>
              <a:rPr lang="en-GB" dirty="0" smtClean="0"/>
              <a:t>What could you do better next time?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814534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BB405E55AADD24AB67AEC1AEF274FFC" ma:contentTypeVersion="0" ma:contentTypeDescription="Create a new document." ma:contentTypeScope="" ma:versionID="583cae1992f00510f96b487107986a08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1b05d82d297216baf5b26c55225140df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BC771DC6-2466-4E1D-953F-78BDF5625ADA}"/>
</file>

<file path=customXml/itemProps2.xml><?xml version="1.0" encoding="utf-8"?>
<ds:datastoreItem xmlns:ds="http://schemas.openxmlformats.org/officeDocument/2006/customXml" ds:itemID="{FEE8C7C5-2D50-4DD4-8622-A62C27836D26}"/>
</file>

<file path=customXml/itemProps3.xml><?xml version="1.0" encoding="utf-8"?>
<ds:datastoreItem xmlns:ds="http://schemas.openxmlformats.org/officeDocument/2006/customXml" ds:itemID="{D1D19AAF-6D71-44E0-8FC4-2CBE4DFD9EDF}"/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153</Words>
  <Application>Microsoft Office PowerPoint</Application>
  <PresentationFormat>On-screen Show (4:3)</PresentationFormat>
  <Paragraphs>31</Paragraphs>
  <Slides>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Eating well</vt:lpstr>
      <vt:lpstr>Why are they so good?</vt:lpstr>
      <vt:lpstr>What are the 7 components of a balanced diet?</vt:lpstr>
      <vt:lpstr>Copy &amp; complete the table </vt:lpstr>
      <vt:lpstr>PowerPoint Presentation</vt:lpstr>
      <vt:lpstr>Group task </vt:lpstr>
      <vt:lpstr>Plenary </vt:lpstr>
    </vt:vector>
  </TitlesOfParts>
  <Company>Droitwich Spa High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Eating well</dc:title>
  <dc:creator>Higham, K</dc:creator>
  <cp:lastModifiedBy>Higham, K</cp:lastModifiedBy>
  <cp:revision>2</cp:revision>
  <dcterms:created xsi:type="dcterms:W3CDTF">2014-07-07T09:45:39Z</dcterms:created>
  <dcterms:modified xsi:type="dcterms:W3CDTF">2014-07-07T09:56:33Z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0x010100ABB405E55AADD24AB67AEC1AEF274FFC</vt:lpwstr>
  </property>
</Properties>
</file>