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1AC99-ED78-4FD0-A4B4-1FCC99DE828D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59D15-CB0B-462E-937B-7B25A023E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39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</a:t>
            </a:r>
            <a:r>
              <a:rPr lang="en-GB" baseline="0" dirty="0" smtClean="0"/>
              <a:t> the plate to devise a healthy meal plan for 24hrs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59D15-CB0B-462E-937B-7B25A023EA1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0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3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06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7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0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1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27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3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19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5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1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36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7bj_LUIY7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Eating well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LO: What does it mean to have a balanced diet?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Outcomes: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Name </a:t>
            </a:r>
            <a:r>
              <a:rPr lang="en-US" dirty="0">
                <a:solidFill>
                  <a:srgbClr val="00B050"/>
                </a:solidFill>
              </a:rPr>
              <a:t>the 7 components of a healthy diet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Describe </a:t>
            </a:r>
            <a:r>
              <a:rPr lang="en-US" dirty="0">
                <a:solidFill>
                  <a:srgbClr val="FFC000"/>
                </a:solidFill>
              </a:rPr>
              <a:t>what makes up a balanced diet &amp; give an example</a:t>
            </a:r>
            <a:endParaRPr lang="en-GB" dirty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Offer </a:t>
            </a:r>
            <a:r>
              <a:rPr lang="en-US" dirty="0">
                <a:solidFill>
                  <a:srgbClr val="FF0000"/>
                </a:solidFill>
              </a:rPr>
              <a:t>advice to patients on their dietary needs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3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they so good?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http://www.youtube.com/watch?v=X7bj_LUIY7Y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Skip to the relevant part of the clip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45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7 components of a balanced diet?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loud 3"/>
          <p:cNvSpPr/>
          <p:nvPr/>
        </p:nvSpPr>
        <p:spPr>
          <a:xfrm>
            <a:off x="2627784" y="2348880"/>
            <a:ext cx="4464496" cy="30963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45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Copy &amp; complete the table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345133"/>
              </p:ext>
            </p:extLst>
          </p:nvPr>
        </p:nvGraphicFramePr>
        <p:xfrm>
          <a:off x="457200" y="1600200"/>
          <a:ext cx="8291265" cy="485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55"/>
                <a:gridCol w="2763755"/>
                <a:gridCol w="2763755"/>
              </a:tblGrid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Food component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we use it for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we find it?</a:t>
                      </a:r>
                      <a:endParaRPr lang="en-GB" dirty="0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Protein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Carbohydrate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Fat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Fibre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Vitamins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Minerals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Water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88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ussexdietitian.co.uk/wp-content/uploads/2008/08/eatwellplate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659708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59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patient cards to suggest improvements that could be made to their diets and lifestyle. </a:t>
            </a:r>
          </a:p>
          <a:p>
            <a:endParaRPr lang="en-GB" dirty="0"/>
          </a:p>
          <a:p>
            <a:r>
              <a:rPr lang="en-GB" dirty="0" smtClean="0"/>
              <a:t>Get ready to present your findings to the class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did you do well this lesson?</a:t>
            </a:r>
          </a:p>
          <a:p>
            <a:r>
              <a:rPr lang="en-GB" dirty="0" smtClean="0"/>
              <a:t>What could you do better next time?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45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5D625224446D428F2B0330C5188A18" ma:contentTypeVersion="0" ma:contentTypeDescription="Create a new document." ma:contentTypeScope="" ma:versionID="4152042d967a7d6ef852cdb3fdbef3f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150301-396D-4134-B890-70B159D8DC17}"/>
</file>

<file path=customXml/itemProps2.xml><?xml version="1.0" encoding="utf-8"?>
<ds:datastoreItem xmlns:ds="http://schemas.openxmlformats.org/officeDocument/2006/customXml" ds:itemID="{A2F8E228-100E-4E11-8DF9-EABD95D92A28}"/>
</file>

<file path=customXml/itemProps3.xml><?xml version="1.0" encoding="utf-8"?>
<ds:datastoreItem xmlns:ds="http://schemas.openxmlformats.org/officeDocument/2006/customXml" ds:itemID="{60911CDD-C405-4D0F-A0C8-94B7C9658955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153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Eating well</vt:lpstr>
      <vt:lpstr>Why are they so good?</vt:lpstr>
      <vt:lpstr>What are the 7 components of a balanced diet?</vt:lpstr>
      <vt:lpstr>Copy &amp; complete the table </vt:lpstr>
      <vt:lpstr>PowerPoint Presentation</vt:lpstr>
      <vt:lpstr>Group task </vt:lpstr>
      <vt:lpstr>Plenary </vt:lpstr>
    </vt:vector>
  </TitlesOfParts>
  <Company>Droitwich Spa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well</dc:title>
  <dc:creator>Higham, K</dc:creator>
  <cp:lastModifiedBy>Higham, K</cp:lastModifiedBy>
  <cp:revision>2</cp:revision>
  <dcterms:created xsi:type="dcterms:W3CDTF">2014-07-07T09:45:39Z</dcterms:created>
  <dcterms:modified xsi:type="dcterms:W3CDTF">2014-07-07T09:56:33Z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0x010100645D625224446D428F2B0330C5188A18</vt:lpwstr>
  </property>
</Properties>
</file>