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E81D8-9C63-4F94-A866-CC79DB5DB1FA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9AF595-B389-409A-ACF6-6B073C57FB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412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Run laps of the classroom or act very energetically!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9AF595-B389-409A-ACF6-6B073C57FB5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1569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Discuss</a:t>
            </a:r>
            <a:r>
              <a:rPr lang="en-GB" baseline="0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9AF595-B389-409A-ACF6-6B073C57FB5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5672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17B5D-B83A-4826-96E5-8F848CD16942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87AA0-C360-49F4-A6E3-0C69ADD71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0658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17B5D-B83A-4826-96E5-8F848CD16942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87AA0-C360-49F4-A6E3-0C69ADD71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501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17B5D-B83A-4826-96E5-8F848CD16942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87AA0-C360-49F4-A6E3-0C69ADD71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0499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17B5D-B83A-4826-96E5-8F848CD16942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87AA0-C360-49F4-A6E3-0C69ADD71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909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17B5D-B83A-4826-96E5-8F848CD16942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87AA0-C360-49F4-A6E3-0C69ADD71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829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17B5D-B83A-4826-96E5-8F848CD16942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87AA0-C360-49F4-A6E3-0C69ADD71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4590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17B5D-B83A-4826-96E5-8F848CD16942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87AA0-C360-49F4-A6E3-0C69ADD71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085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17B5D-B83A-4826-96E5-8F848CD16942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87AA0-C360-49F4-A6E3-0C69ADD71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227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17B5D-B83A-4826-96E5-8F848CD16942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87AA0-C360-49F4-A6E3-0C69ADD71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436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17B5D-B83A-4826-96E5-8F848CD16942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87AA0-C360-49F4-A6E3-0C69ADD71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6742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17B5D-B83A-4826-96E5-8F848CD16942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87AA0-C360-49F4-A6E3-0C69ADD71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8509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17B5D-B83A-4826-96E5-8F848CD16942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87AA0-C360-49F4-A6E3-0C69ADD71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224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imgres?imgurl&amp;imgrefurl=http%3A%2F%2Fwww.meditationguru.com%2Fenergybody.html&amp;h=0&amp;w=0&amp;tbnid=DA5dcv5m8DpeIM&amp;zoom=1&amp;q=energy&amp;tbnh=198&amp;tbnw=255&amp;docid=_EMEc8NUBSA_RM&amp;tbm=isch&amp;ei=ybK6U9jJC4WK0AXq9ICoCQ&amp;ved=0CAgQsCUoA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Excel_Chart1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google.co.uk/url?sa=i&amp;rct=j&amp;q=lunch+bar&amp;source=images&amp;cd=&amp;cad=rja&amp;uact=8&amp;docid=ce40uOcN6-tIsM&amp;tbnid=Dj-YLnrYq9pGEM:&amp;ved=0CAUQjRw&amp;url=http%3A%2F%2Fwww.buysouthafricaonline.co.uk%2FCadburys-Lunch-Bar&amp;ei=Sre6U_q1K-a40QXB7oCgBA&amp;bvm=bv.70138588,d.d2k&amp;psig=AFQjCNGujhFmMSXrr1ZHUmIzyj-t2USBGA&amp;ust=1404831943965814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Energy for fuel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LO: </a:t>
            </a:r>
          </a:p>
          <a:p>
            <a:pPr marL="0" indent="0">
              <a:buNone/>
            </a:pPr>
            <a:r>
              <a:rPr lang="en-GB" dirty="0" smtClean="0"/>
              <a:t>How much energy do I need?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Outcomes:</a:t>
            </a:r>
          </a:p>
          <a:p>
            <a:r>
              <a:rPr lang="en-US" dirty="0" err="1" smtClean="0">
                <a:solidFill>
                  <a:srgbClr val="00B050"/>
                </a:solidFill>
              </a:rPr>
              <a:t>Recognise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00B050"/>
                </a:solidFill>
              </a:rPr>
              <a:t>that different groups of people have different energy demands</a:t>
            </a:r>
            <a:endParaRPr lang="en-GB" dirty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FFC000"/>
                </a:solidFill>
              </a:rPr>
              <a:t>Interpret </a:t>
            </a:r>
            <a:r>
              <a:rPr lang="en-US" dirty="0">
                <a:solidFill>
                  <a:srgbClr val="FFC000"/>
                </a:solidFill>
              </a:rPr>
              <a:t>data on energy</a:t>
            </a:r>
            <a:endParaRPr lang="en-GB" dirty="0">
              <a:solidFill>
                <a:srgbClr val="FFC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Design </a:t>
            </a:r>
            <a:r>
              <a:rPr lang="en-US" dirty="0">
                <a:solidFill>
                  <a:srgbClr val="FF0000"/>
                </a:solidFill>
              </a:rPr>
              <a:t>their own lunch bar targeted at a group of people based on their energy needs 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728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0.gstatic.com/images?q=tbn:ANd9GcQXW7krKOq3ktptFlOZK7UQhNXXemo4TErQeVlDy4cAmOFFATV-2QPFPONa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375" y="987424"/>
            <a:ext cx="6102945" cy="4738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1463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Use the activity cards to calculate the following energy requirements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 How much energy is used completing 30 minutes of ironing and 30 minutes of brisk walking?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30 minutes of badminton and 1 hour of cleaning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45 minutes of moderate cycling and 1 hour f golf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15 minutes of tennis singles and 45 minutes of swimming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Design a series of activities that would require ……… KJ of energy 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4541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Produce a bar chart of energy demands and </a:t>
            </a:r>
            <a:r>
              <a:rPr lang="en-GB" dirty="0" err="1" smtClean="0"/>
              <a:t>exersice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023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517786"/>
              </p:ext>
            </p:extLst>
          </p:nvPr>
        </p:nvGraphicFramePr>
        <p:xfrm>
          <a:off x="0" y="404664"/>
          <a:ext cx="9018383" cy="57646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Chart" r:id="rId4" imgW="8105755" imgH="5210258" progId="Excel.Chart.8">
                  <p:embed/>
                </p:oleObj>
              </mc:Choice>
              <mc:Fallback>
                <p:oleObj name="Chart" r:id="rId4" imgW="8105755" imgH="5210258" progId="Excel.Chart.8">
                  <p:embed/>
                  <p:pic>
                    <p:nvPicPr>
                      <p:cNvPr id="0" name="Object 2"/>
                      <p:cNvPicPr>
                        <a:picLocks noRot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04664"/>
                        <a:ext cx="9018383" cy="57646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2703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Design your own lunch bar 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AutoShape 2" descr="data:image/jpeg;base64,/9j/4AAQSkZJRgABAQAAAQABAAD/2wCEAAkGBxQSEhUUExQWFBUVGBgYFBcYFxkXGhkZGB4fGBYXHBYYHCggGhslHxcYITQiJSkrLjowFx8zODMtNyguLi0BCgoKDg0OGxAQGywmICY4LDQsMi8sLCw3NS8sLCwsLCwsLDQsLiwsLCwsLCwsLCwsNCwsLCwsLCwsLCwsLCwsLP/AABEIAJYAyAMBEQACEQEDEQH/xAAcAAEAAgMBAQEAAAAAAAAAAAAABQYDBAcCAQj/xAA6EAACAQIEBQIDBwMDBAMAAAABAhEAAwQSITEFBiJBURNhMnGBBxQjQlKRobHR8DNiwXKCkuEVU2P/xAAbAQEAAgMBAQAAAAAAAAAAAAAABAUBAgMGB//EADMRAAICAQMDAwIEBQQDAAAAAAABAgMRBBIhBTFBEyJRMmFxgZHwFCOxwdFCQ6HxBhUz/9oADAMBAAIRAxEAPwDuNAKAUAoBQCgFAKAUAoBQCgFAKAUAoBQCgFAKAUBgxOLS2jO7hEUSzMYAHuTR8GUm3hDCY23dUPbdXU7MpBHvqKGZRcXhmehqKAUAoBQCgFAKAUAoBQCgFAKAUAoBQCgFAKAUB5L0BWeO89YTDSGuh3H5LcO31gwPqa5TuhDuTtL07Uan6FhfLONc38wvj75dsyW10tITIAH5iNsx7/OKhW3Ox/Y9b07pkdPXz9XkvX2Q8ZuMDhciC3ZTMGEhiWbuNjOuum1SNPPL2lH13RQpkrU+ZHUlqUUB9oBQCgFAKAUAoBQCgFAKAUAoBQCgFAKAUB8YxWAat7FAGO/jv8z4qLqdZVQuXybKEmVDnbhLYuyQblyzlnRTCsNiGEjOIP8AFUsuo6uc2/T9n7+5Y6KxUWKSWTknEOXr2HksM1vu67D/AKhuv9K60aqq5e18/B63TayFslFvBpsulScPsW2FjBn4ViUs37d24pdLbq5UGCcuog/OP2rMZbZJkLW1SsplXF4bR+kcBezIpIKkgHKdxImDHcbVbJ5Pm8lhtGzQwKAUAoBQCgFAKAUAoBQCgFAKAUAoBQGG/fVFLMQANSTsKw3jlmVFvsVnHczg6KGVdet1I2E6A76CqbWa67dsq4Xlk2vRtrL7/BXuI8YS1iLfqXbi288XSvwkkAr17lBOpHvSMKYS24y+7ZPr08p0vZFZ8G5xPmbCXctqxez3H0U+YnplhpMfxTWKW1KpPPzwRIaS2K9SawiuWeMFL6q6dLdAadidBIPY1RT0b2NxfKLNwg4JxfJp80ctAA3bAAAE3LYGkd2Xx7j9q7aDqG/Fdvfwyx6d1BxfpWc/DKTdO/8AE1ceS7te3OGd/wCR8aHwdhlFwLkyg3TmZsuhYtJmTrVtVLdE+baqr0rpQbTLPW5HFAKAUAoBQCgFAKAUAoBQCgFAKA+E0BHcV4qlhSWOsEhRuf8ANvrXGy6MDeuuU3wV7GY9bl5FutECRZGrmYEkDYCf5qqjK2zNmo4XiJOjS4wzBfmZeJKSQuVVH/1r8Rny35QR33pqLowjulxE0reM4ya68EtC0xvhWXqdh8KjufeAB/FUsbLr7lKGPiK+TpLUOLTi8YOXcY5kTGOlnh1q1aZblx3uPlCsluPTIESF0mIn4fevT6bSejGTtluyR3r728Rk/wDJO30uLdK33EOzZUyguoBOVs40JI7D9M1S6qdVsN9DzjyW2k5jnDLLdxKhZPVmGkaz5+hrzkYScjXEs58nJ+YeHtbuHphCekDx2r1untVkc+fJ6GrUetHGeUZOWeYbmCvLdC+rlUqEZ2ACtqQu+XbxUyu1weSNq9Ar4bXw+5+kMJdkAEQYBj59qsjxPk2aAUAoBQCgFAKAUAoBQCgFAKAx3LoAJJAA3J0A+tYbx3HcqPNfNDW0IsEBiUGZhOjkqGVSR3ES2nUNDUNayEnJR5wWWi0StmlZ2Kjg34g9xluq7IYm4el1EyQGAE+2gqFN12Ynu2osnVpY/TI38NxnBYS86G/b+9XGJukAt6euiaA5QJA1OkdqjaqnVXSxRB/j/grdRrFJbJS9qJHm3jKcOwb4jL6tyQiLuC51BYj8oAmo3S+lxlY3f3j4ItlrxiPk55zFzJi+HY4Jdxf3pGE37QVRknpKhCTBgZgJ1BgxNehs0VVnuUdr8P4I6k13PXPnCrdtLPFMH6duGVbgVR6b5wcl1RtDAlWXw3bWuehunPNN3Lj5+TaxJYaMePxlzFejdFt7F0iQrzPTGV1EZnUzppJAPzMWvRx00nBdmXvTL065RkWjlyzeW2BiLZCk9PYidzlmVB3g1TdU0+H6kDNtlefaxzLhg9m4qCYUksRoANdPJrXo8peo0/Jvo7Grl8M5e4q9T8HqJ+15OkfZRzMluMI5uG49wm0fiQAKOjUyvwk+Namaaz/SzyvWtE0/Xj2S5/U7LUs88KAUAoBQCgFAKAUAoBQHwmgI7GcUVdBDN4n+pqq1nVa9P7Y+6Xwv7naFEpckM3E1ZmLnNlUtO6JBAPSNzr77VH0V2ovUvVWH9u39ckl6ZxSaMdjBKtg+pFy4+bMGAPUW89gNIHzrNk6tLVKzz/cOyfqLD4RX+f8AG48JmsfhWUXPdvKVLDSMoQiVC7loJkjaNdelaejUx9a2WZPx4X7/ABId0pR+lHPLb/fbK4fh+FW09qGxGIdwC7MCoWSC3WQx1JOh2Amr6dyri23wcdm9ckjyTzjirGOTCYw5V9RbbFlCsjCAoLLoymFGs7qRUHUdPptn6seJd8ryvv8AtHWNkktrK1hhiWbE4K5bU3cRfV7+IZWlAhzNcB29OJaR2aBuKnOccbjTDbLxynyv9ytsbji6t0q7Ap0SoOQZGmCMxJY98o7GfO6zqk7Vs0yefLJVVD8mc83YayzSUzhtWLZpG8BhJJJ3+lb6Si2MW5d33yS7KZQimuzNBOOXb7FgWW3lGplcxG0LvHeTvNcdZiMVFvLMKvZHlGycY622Yw1sCHnsDpqR5qLptM7LPZw15OlMZuSUO5RMTcRnYIpVSekMZMfOKuWtp62mcpLbP6j1wu5eS8jYfN6wP4eQZmnbQfImtoZfMSPqow2ONvZ/J+pqtDwYoBQCgFAKAUAoBQCgNLiHEltbySdlGpP9vma5WWxguTaMHJ8Fe4pxG9dUrbGUn4gCJAOx31I3jTb3qnu1E5WqMnx8L++SbVXCD95WeXuXLlsXfUcNclfUzksDHUhynbz/ABUnU21aWrM1lFnqtRTLa4IjuPG9gWz2LdzEG7JuEoww6KSQxuNbEm42gAnTeDoKx02+Wui7JcL7ftlfq9fiO2MUsGlzD9o1xYOCtm76fViblxC6Jm+FGKmFkyM06xpHbnT0KiuUp2vc327f47le9RKS9vBa+X+aRjLSXliSOpOwI0dCPqPoynvVDr9LZoNSpwb+2f2iXU4zg0zlvHbDcJ4jOHAZLq57dsyZS4f9Lp16WXQjwPevWxcNZp02uJEN5rlwbnD+H3sTjWx2JVLb5g621k5XQBUzfpywGyyWkagVz1Wsq08Ni7+EbRg5vJcL/HYRbSGVQKokg/Dt/QGvKqN3O5sm7eOxz3mnjN2/eKuZCnKoZmyj/tBivQ6KpKol6dKENyXLIzGcPKAMGEjwABBGh07dqk12KXYlSi2s+V2LaeIj7ulyDmZQQoBJ9pA87D5GqmOjlK5rwiHGHqS3fqYDwXFYg9WRB2Ekz4nLM1cR0zUcR4RJq1+mp5gssmuD/ZjcvMDcuwvfIuv/AJNoP2NbR0uO7F/XM/RHk6hy3ylYwYPpr1GMzE5mb5vG3sIHtXeFcYdin1Wst1LzYyxVuRRQCgFAKAUAoBQHh3ArDkkssYyReL4gfyzHmN/lXn9Z1VrPpdl557kiNSX1HOuceJYnpWyXVmLTAk6ARofJJ/8AE1E0Wlr1C9a73S+5eaLT1NPf+RYOEcZtm0tp8Pe9bJBVrUiY1JZekgn61Yzq0mmhv2Y+OCBbRbF7lLj5yaHNvF14bhWvsC7M4S1bJJGaC2U6ghQqnv8A2qHp6P8A2drdrarj485+/cj33tLCRG8Hx3EEzjFnDYiw4YMiEBlMkNb2AdIJWTPwAz5lW/weneaGozj8J8/Z8f4OCU39RQM6cKx72WYvhLywe4ayZy5gN2Esp8STVxGxW1qcTi1hnng1vE4LE3Fwr+rhmJK3IDJcXL+H8n6gDttrsK46yNE4bLTavcnmJZuJ4+znDXMhvBcueQrZe6zM5d9PeqLSvU7Nlb9pNjp/VfYyDFAqsbGAqrGuYwqgDck6ADzUinTKPDWZGLFseGQPHLhZYQgCc8yBAjpAjtHefNTI1bZYku5J0k4fVkwYfgFy6Wa9KTEgjXWQ2YnRSMo036x4Nd5JUVv58L/Is1cMqNa9pacByub4W3atZgIGZtgPOv8AzUbS6W3d6lvD+P3k4S1cl9J0Dl7kOzYhrv4rjafhHbbvVpGKj2Ill0p9y1WsKi7Io+QFbHIzUAoBQCgFAKAUAoD4WigI3iPG7Nlgj3FDsCVtyM7AbkLvGo19646i5U1uyXZG9cHN4RF4jGPcPgV4fXdZt1PC4X7+5LhUompi79tB1XSka5gwHz3ERUfR26mMv5XJ3hXOXZZK3j+MYe4rKkMAGZr1wsQqIJZ80xI8D9tav9PpNTY82SwSVQ9PH1LHjHZHOsRzJdxPq2cAvo6s9y4LhS5eVOmyBHUpiSUBMlt+1eirohD3Y/UqdTqrLklLwao4zf4ngThnZrt6yyXLfdnCqyR5Y5THnRfJrFdUKptx4T7/AI/JHbysM0rHM+LNo4cIGZgULMrZspGXuco03Yj+9c3pKfW9fz+/zNlOWNpZLHAkupaa+SWtILdvaMi/mKsDLEloMxEaVX6rqkozca0sG9dW7k3rVy2oK2yIGrZeqJ7xMn51CjXK6W63JLVLispFaPDA94lWzjUnMI6uykgaTt/WADVzTFyWEiRLVRqioyN/AsB+HYMswYMXH4aZux6elZyiTMh9Y7SoOMfpIuqVljc7MFk4Lwe65BIL3GjM2WNTq0DsZLSI3APkHnOvdh55yRfUzwlhF94LyUqwbvaIH+TH1k1tXUo4b7mu7jgt+HwyoIQBR7V2NTNQCgFAKAUAoBQCgMdy8FEsQB7mKw5JdzKTfYisfzHatkqM9xwM2S0jXHgd8q/MViuSsWY9g1juVHmvn44eAqZruQ3PSVgSqKV6rtza2pkkQDIG+oqZTpfUay8LJplorfKg9W+b7B2h7zqXbM347K2Uj/aiW1gE6ltqpev6hqKorWZfbtj7lhpKsRc28Fm4hzFatEq5ykbiCPlv3rxlfS7rOcYJ9GllbjBSeZ+LYX1sKuIZxbuHNeC6FUYj02bSSCJ2ggBj3Fey0ehjVUkay170kpQgsv5Kzi+N4rCYvPf9LJeUCLQmzkXpWF/2bEHWCd5qbOCnHESndktzk/Jq80WhhsTaxWHARb0sLa6BWWBcURsDIIj6Vzpk517ZLldzRpLsZ/8A4Vb2I+9WG9NCyu9tvw2Vz1FR2yyJ0Ok/KtbdVXV7Z8s2jXKXYuAdyqIWzGILkZiSNzr/AM+1UdcJ2SbbeCWoxjjPcqeI5gdkdd8x/DYAyQCQdPcRU2GhhuTRZ/w8IpSXH4n3g/AmeDczIDqFSMxXT84MJMjc69X6WqycYxxKZCv12+LhFFq4fwlrkBVBOsZQMikxMSJYHYTrC9z1HnJzm1lYXwiv3c5zll14DyKFANzpAkx3k/EfrA/YVIUMceDEm28t8l2wWAt2hCLHv3/etsGptRWQKAUAoBQCgPhoCv8AGucMJhZFy8pcb20Od/qo2+sVo5xXBKo0V9yzCPHyRGG56DqLtzJhrTAsguN+Iw/UQDC+w1Jn6VUarqN3q+lpYpvzn/tG/wDBvc49/wACOw/2hXLzotlLf4hIQPcC3HgSctvtA1ltBImptU77Mrjj4/7Ok9JVVHNkuX2MtzHMFtuWDetkCXHZnZvU6pSVVSAmZzAgKskCtZdLd1mb5tpeF2/oRfWivpiU7mPnFMKot4S96l9rmZ74yOgACtGzC5oYkaCTuQK9JpdDuxlYj8eSM3nlle5b4W2JVkslktmDisS+uYjVbSTuogmNZOp0CiufVNbDTR5fPhfH3/EkU17nl9jb53wl9bLLh3X7mgRb1tQFvDNs92VllLDeTE61RaS2q7+YvqfdnTVeqvq4j4Xg84BxjQri4dFVWQmcjoqq413BCqwPeW/SYj9RtlT7ku5Z9N19Wnqcce41OZ8PZvh7BacXYAykrDMoE+nm2YZSInau2llfjdZ2fYq9XdG2zdFYKrh2uYq0lk5Qtoki4wJJLADLPYQJ08TUuUo1rcyNFNywWngOFQrldjf9MH0wR8GY9niVmNAPeq7U6ix//NYRL/hZQWZ+TKXy6vGbUwIyoBsB2Hufp2rjjHtiToQSilEkMHiXuIFWVJQEFhoCSRqJGmYRvMSe1S46fzJ4RAssSnweuCcvEMAoLwRB0BUa5wTEdWaCNRIGpgz3hxLEe3yL9TK6OJ+Pgv3AeSWhfV2AEAaDQCIG5271v6fuy2Rs8YwXfAcMt2RCKPn/AJtXRJLsYN2sgUAoBQCgFAKAUBT/ALTDfXBs9h2TKZu5YBNs6GG3ESDp4Ncrs7eCy6V6P8Slcsp/1OC3bDOy210Z2VR23Ma+KrIPDcn4PZdQlsq9pK82YhoNvwIjfTsAP2/YVpo4qCy+7KuuhKqVh6x+He2MPesITdw94sq7SqlTlPeCNCPE1K0mphXYlY8JrkqtdRKcdsefg9nEoqv9yw2MF11dF+8sotYa3c/1Fs7CT8ILHb3q9/iqEk7bIpL7N5/4KdUWPsmZ+VeU7AdTiXW5/wDmh6B/1N+b5CB86r9Z/wCQ2WP06FhfL7/l2x+hKho9sczf5F/x/EsPYtooSAZW2gyhdt9pAGmsVSW7ZJuXL+TpCMn2ZTeH4pbt3EltVM2nGsOjjUEnv37RWJXy0yht7ErU2bqtjRz61bu4PFNbt9cEabBl3Rj43/k+aupKF1fPYpE2mSVvDqbrX8ReBukglUHiIA8bAVHnc9uytfmTKtDbPnH9DNj+LNelVSBJmF1MbjQa/wCTXKvTyym22Tqq6Knub5Rt8Hw15FhldMrSwy9UnRiAYBKBY17soEzXd17p+78iJfqN6ynlsluH8AlcnWzQAerURMyYiNo0nQ+RHROG7MFn7kSc5TXLL1wbk5rmriF8DQf3Ow2gfwK6bM/Vyc/wLzw/g9uyAFUE+YFdASNAKAUAoBQCgFAKAUAoDBjMOtxGRhKsCp+REGsNZMxk4tNHAeYOBXMFijC9KFms9UsUiFfWJIaZjYx86r9RRw0j12l6itbDbasNEB95m4jsToyanwCI38QK4vMslpqFGNTjHsSfDuIMt/Jck229tVYgANO8SBNaSqjOPKKzVadyhvj3RMnBHe4ykDssRVe5Y4SKvv8AibOEshjFtRIkjso8lm22revdITksckdi7ZxDFjcyqBlUIJcjaBIhf2ru5RrXu7nD1lBe0icZxAWYs2F0mO7Et3HuR3JrevTO7+ZYzMYKS3WM0y964XyWRcZpAuIkEkQCA35yJA0/UPNTI6eUktreF48GHHSxeZPn9/Y8cP5dLZjcLAwGQKNCs/r2BIIaTsB5IqXZCMI89/BxfUJuWYLgsgsDIsDN4VBkzZ1UMYIEBlVDpGik+a5LUXTk64pR47vn+hClFd2WngnK16+czSqnfeT7lm1J/wAjtWVRFy3y5f3/ALDedA4Vy7asCAAT8tKkJcYNSXArYH2gFAKAUAoBQCgFAKAUAoD4aA5f9sfBlPo4oZpE2nMSgUy6sx/LDLE9/UA8Vxvi3Hgsem3Ku3D8nHcSZBiT4qClyesue6t5N3jCZbpZfhJJU+x1B+VcqpcYfdHODlsyiU4FzKuHBF1S6tqOmYPeCa56nSyuWIPDImrphZyuGTuI5oVrJZCApGggbjULr71E01E6ZuMuSknVPftZW8Dx27fuAQANZaCToPbc1YW6SHeT5OkqYKOVnJnxgAlEjKnVJBM3G0yjKNgCZOslvat4wk0lHL/Q4b9izPyZMLgcqgySZJjVf0hhI1EgLEn8jHtXene04t4Sf59vnt/wR7bFJ7kiycI5dv4jpVYSIgDKAOx37ARr5PtHWumEXuXL+X3ODk5HROCcn2rPUwzv/Hn/AJqQYLIqgCBpWcA9UAoBQCgFAKAUAoBQCgFAKAUAoCK5nwZvYW9bUhSyMASJAkeP3rWazFo6UzULIyfg/N13DlGZG3UlTGolTBg9xIqnk2ng+k07LIbkuGbmEt+snpH40/0yfzL+n5iuU3sl6i7PuV84OiW3wyKxfDboMFG200qVC+trKZFtlCTaMC8OvmFCMoJ7iBXR3VLLb5IVkpJ5SLjbwFvRVBygwQvSdO8n2n6x2moWlurU27vyKi+Vkn7WZeEcFN2LSot1mgMY6N5jXeJ33AG9WMPVuw4eyP7+CM0v9x5Z03gfI6JDXznbwNh+1d4UVw5S58s5ueS32bKqIUAAdhXY1MlAKAUAoBQCgFAKAUAoBQCgFAKAUAoDy6yI80BxD7R+XjZu+olsBTJuFTpJOjFewPkdxr2mv1VWPckes6D1DdF02y5/09ykBtQQYI1B7g+air4PRzUZFj4bzMNBdt/DElSNffK21QbenqXMGefu6VZKblFkjiOZrdxGWxbYselcyDQn3nfXYVrp+kWymm5cFZqKfRmlY/0LBwD7OsQyg4q6EDalFAza/lJ2/rV/DR1weUiuuvi37FwX/g3AbOFEW117kmT/AOvpUsit5JWhgUAoBQCgFAKAUAoBQCgFAKAUAoBQCgFAKAhea+DJirDo4OxIIMHTX/itZxUlhnWi6VNisj3R+c8RYZWYQdCRqCNjFVLg08H0SvURnFSyuTZwPBrl54AKruzEaD5eSa7U1ym8EHqOuhRDKeW/COw8h8oLaC3nWIH4SnUj/efc1ZJYWEeJtulZJyky9gUOR9oBQCgFAKAUAoBQCgFAKAUAoBQCgFAKAUAoBQHwigI9+BYc72x+5/vQzufyeF5ew4IItDTbVo/aYrOTBJgVgH2gFAKAUAoBQCgFAKAUAoBQCgFAKAUAoBQCgP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34938" y="-852488"/>
            <a:ext cx="2381250" cy="1790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620688"/>
            <a:ext cx="3384376" cy="2538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9936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Presentations </a:t>
            </a:r>
            <a:br>
              <a:rPr lang="en-GB" dirty="0" smtClean="0"/>
            </a:br>
            <a:r>
              <a:rPr lang="en-GB" dirty="0" smtClean="0"/>
              <a:t>Extension task: complete Questions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Plenary: </a:t>
            </a:r>
          </a:p>
          <a:p>
            <a:r>
              <a:rPr lang="en-GB" dirty="0" smtClean="0"/>
              <a:t>WWW</a:t>
            </a:r>
          </a:p>
          <a:p>
            <a:r>
              <a:rPr lang="en-GB" dirty="0" smtClean="0"/>
              <a:t>EBI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2607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5D625224446D428F2B0330C5188A18" ma:contentTypeVersion="0" ma:contentTypeDescription="Create a new document." ma:contentTypeScope="" ma:versionID="4152042d967a7d6ef852cdb3fdbef3f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2BFC0EF-C55C-43F2-848D-5674857A0615}"/>
</file>

<file path=customXml/itemProps2.xml><?xml version="1.0" encoding="utf-8"?>
<ds:datastoreItem xmlns:ds="http://schemas.openxmlformats.org/officeDocument/2006/customXml" ds:itemID="{732AAF94-B6A8-48E9-90F4-EA7BF5CC8E1C}"/>
</file>

<file path=customXml/itemProps3.xml><?xml version="1.0" encoding="utf-8"?>
<ds:datastoreItem xmlns:ds="http://schemas.openxmlformats.org/officeDocument/2006/customXml" ds:itemID="{9421641E-B5B9-4BE8-BFB9-D0EF0623F38C}"/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145</Words>
  <Application>Microsoft Office PowerPoint</Application>
  <PresentationFormat>On-screen Show (4:3)</PresentationFormat>
  <Paragraphs>23</Paragraphs>
  <Slides>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Microsoft Excel Chart</vt:lpstr>
      <vt:lpstr>Energy for fuel</vt:lpstr>
      <vt:lpstr>PowerPoint Presentation</vt:lpstr>
      <vt:lpstr>Use the activity cards to calculate the following energy requirements </vt:lpstr>
      <vt:lpstr>Produce a bar chart of energy demands and exersice</vt:lpstr>
      <vt:lpstr>PowerPoint Presentation</vt:lpstr>
      <vt:lpstr>Design your own lunch bar </vt:lpstr>
      <vt:lpstr>Presentations  Extension task: complete Questions</vt:lpstr>
    </vt:vector>
  </TitlesOfParts>
  <Company>Droitwich Spa High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for fuel</dc:title>
  <dc:creator>Higham, K</dc:creator>
  <cp:lastModifiedBy>Higham, K</cp:lastModifiedBy>
  <cp:revision>2</cp:revision>
  <dcterms:created xsi:type="dcterms:W3CDTF">2014-07-07T14:46:01Z</dcterms:created>
  <dcterms:modified xsi:type="dcterms:W3CDTF">2014-07-07T15:09:06Z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0x010100645D625224446D428F2B0330C5188A18</vt:lpwstr>
  </property>
</Properties>
</file>