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6" r:id="rId3"/>
    <p:sldId id="262" r:id="rId4"/>
    <p:sldId id="263" r:id="rId5"/>
    <p:sldId id="264" r:id="rId6"/>
    <p:sldId id="265" r:id="rId7"/>
  </p:sldIdLst>
  <p:sldSz cx="9144000" cy="6858000" type="screen4x3"/>
  <p:notesSz cx="6794500" cy="9921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1326-7303-4EEC-A402-F485AC885D97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02F6-4CCC-4F5E-B0F4-6650DFA8D1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28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64E52-B97B-4A83-986F-680309033B26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2891"/>
            <a:ext cx="543560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8782-C775-4954-B88D-E9D4D98B2E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6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78782-C775-4954-B88D-E9D4D98B2E9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2926-B147-45AE-BE62-E984C741688E}" type="datetimeFigureOut">
              <a:rPr lang="en-US" smtClean="0"/>
              <a:pPr/>
              <a:t>2/5/2015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2F35-2875-40E9-8D8D-1CC6A146D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ropicalBeach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00347" y="500042"/>
            <a:ext cx="410047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Island Man</a:t>
            </a:r>
          </a:p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Grace Nichols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073356"/>
            <a:ext cx="774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(for a Caribbean island man in London who still wakes up to the sound of the sea)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ropicalBeach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4282" y="2000240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Morning</a:t>
            </a:r>
          </a:p>
          <a:p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3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island man wakes up</a:t>
            </a:r>
          </a:p>
          <a:p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the sound of the surf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3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his head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steady breaking and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wombing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en-US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52149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Where is the alliteration in this stanza and</a:t>
            </a:r>
          </a:p>
          <a:p>
            <a:r>
              <a:rPr lang="en-GB" sz="2000" b="1" dirty="0"/>
              <a:t>w</a:t>
            </a:r>
            <a:r>
              <a:rPr lang="en-GB" sz="2000" b="1" dirty="0" smtClean="0"/>
              <a:t>hat does this ‘hissing’ sound suggest?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143636" y="1500174"/>
            <a:ext cx="271464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The verb ‘</a:t>
            </a:r>
            <a:r>
              <a:rPr lang="en-GB" sz="2000" b="1" dirty="0" err="1" smtClean="0"/>
              <a:t>wombing</a:t>
            </a:r>
            <a:r>
              <a:rPr lang="en-GB" sz="2000" b="1" dirty="0" smtClean="0"/>
              <a:t>’ is made up! What does this bring to mind?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072330" y="5203018"/>
            <a:ext cx="178595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What is the significance of, ‘in his head’?</a:t>
            </a:r>
            <a:endParaRPr lang="en-GB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ropicalBeach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4282" y="1357298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ild seabirds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fishermen pushing out to sea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sun surfacing </a:t>
            </a:r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defiantly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 the east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 </a:t>
            </a:r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small emerald island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always comes back</a:t>
            </a:r>
          </a:p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groggily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groggily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52149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What particular memories does he have of his homeland?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143636" y="857232"/>
            <a:ext cx="271464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Explain what is meant by the last line. Why is ‘groggily’ repeated?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857488" y="5429264"/>
            <a:ext cx="350046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What word shows the strength of the man’s connection to his home?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572264" y="3857628"/>
            <a:ext cx="207170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Can you spot some personification?</a:t>
            </a:r>
            <a:endParaRPr lang="en-GB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orldwidehealth.com/ecards/6384_tn_North%20Circular%20A406%20in%20South%20Woodford,%20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6" y="0"/>
            <a:ext cx="9073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4282" y="2143116"/>
            <a:ext cx="750099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Comes back to sands</a:t>
            </a:r>
          </a:p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grey metallic soar</a:t>
            </a:r>
          </a:p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to surge of wheels</a:t>
            </a:r>
          </a:p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dull North Circular roar</a:t>
            </a:r>
          </a:p>
          <a:p>
            <a:endParaRPr lang="en-US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521497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Which words and phrases show the contrast between his dream and the reality of London life?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71736" y="5429264"/>
            <a:ext cx="628654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In what ways to ‘sands’, ‘soar’, ‘surge’ and ‘roar’ seem out of place in this stanza? Why do you think they have been used here?</a:t>
            </a:r>
            <a:endParaRPr lang="en-GB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worldwidehealth.com/ecards/6384_tn_North%20Circular%20A406%20in%20South%20Woodford,%20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6" y="0"/>
            <a:ext cx="9073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4282" y="2143116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uffling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muffling</a:t>
            </a:r>
            <a:endParaRPr 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crumpled pillow waves</a:t>
            </a:r>
          </a:p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sland man heaves himself</a:t>
            </a:r>
          </a:p>
          <a:p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Another London day.</a:t>
            </a:r>
          </a:p>
          <a:p>
            <a:endParaRPr lang="en-US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52149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What exactly is he trying to muffle?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71736" y="5429264"/>
            <a:ext cx="628654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/>
              <a:t>How effective is the final line as an ending to the poem?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1100294"/>
            <a:ext cx="271464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How does the verb ‘heaves’ contrast with the mood of the first two stanzas?</a:t>
            </a:r>
            <a:endParaRPr lang="en-GB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ropicalBeach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57225" y="500042"/>
            <a:ext cx="3786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Themes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000241"/>
            <a:ext cx="6215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Homesickness</a:t>
            </a:r>
          </a:p>
          <a:p>
            <a:endParaRPr lang="en-US" sz="28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Nostalgia</a:t>
            </a:r>
          </a:p>
          <a:p>
            <a:pPr>
              <a:buFont typeface="Wingdings" pitchFamily="2" charset="2"/>
              <a:buChar char="ü"/>
            </a:pPr>
            <a:endParaRPr lang="en-US" sz="28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Memories</a:t>
            </a:r>
          </a:p>
          <a:p>
            <a:pPr>
              <a:buFont typeface="Wingdings" pitchFamily="2" charset="2"/>
              <a:buChar char="ü"/>
            </a:pPr>
            <a:endParaRPr lang="en-US" sz="28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Regret</a:t>
            </a:r>
          </a:p>
          <a:p>
            <a:endParaRPr lang="en-US" sz="28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Contrast between two worlds</a:t>
            </a:r>
            <a:endParaRPr lang="en-US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://www.worldwidehealth.com/ecards/6384_tn_North%20Circular%20A406%20in%20South%20Woodford,%20Lon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0"/>
            <a:ext cx="3714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0B55B6E4E4244BAB56056FB1B8C6EC" ma:contentTypeVersion="0" ma:contentTypeDescription="Create a new document." ma:contentTypeScope="" ma:versionID="864d520c3934532efd5b227a977035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59B14D-67FA-4226-AE25-F64ED94F9C72}"/>
</file>

<file path=customXml/itemProps2.xml><?xml version="1.0" encoding="utf-8"?>
<ds:datastoreItem xmlns:ds="http://schemas.openxmlformats.org/officeDocument/2006/customXml" ds:itemID="{AA5D7B5C-4B54-4A64-B246-861423C3B928}"/>
</file>

<file path=customXml/itemProps3.xml><?xml version="1.0" encoding="utf-8"?>
<ds:datastoreItem xmlns:ds="http://schemas.openxmlformats.org/officeDocument/2006/customXml" ds:itemID="{C6742002-7AD6-4C2B-A8BC-17C0BFF31F1D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279</Words>
  <Application>Microsoft Office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Edward's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fenemore</dc:creator>
  <cp:lastModifiedBy>Cheng, J</cp:lastModifiedBy>
  <cp:revision>16</cp:revision>
  <dcterms:created xsi:type="dcterms:W3CDTF">2009-05-05T21:04:34Z</dcterms:created>
  <dcterms:modified xsi:type="dcterms:W3CDTF">2015-02-05T17:02:43Z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0x010100680B55B6E4E4244BAB56056FB1B8C6EC</vt:lpwstr>
  </property>
</Properties>
</file>